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30C1-FA4B-47DD-B95F-18FEDBF7C1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STAR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5B84F-B99D-43AA-B010-05B4B52B3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/>
              <a:t>Strategic Tourism Areas &amp; Regions	</a:t>
            </a:r>
          </a:p>
        </p:txBody>
      </p:sp>
    </p:spTree>
    <p:extLst>
      <p:ext uri="{BB962C8B-B14F-4D97-AF65-F5344CB8AC3E}">
        <p14:creationId xmlns:p14="http://schemas.microsoft.com/office/powerpoint/2010/main" val="349835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23C9-0ED0-46D3-A455-78A89814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6B61-B5D3-496A-9C9B-404AE859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To build a Regional Sustainable Tourism Plan in collaboration with industry, businesses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299803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41BE6-626D-4D4D-893E-8DF787E5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5 Year Goal Gros </a:t>
            </a:r>
            <a:r>
              <a:rPr lang="en-CA" dirty="0" err="1"/>
              <a:t>Morne</a:t>
            </a:r>
            <a:r>
              <a:rPr lang="en-CA" dirty="0"/>
              <a:t> Region Strategic Tourism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40ED-79A0-4D3D-989F-0A13D7305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sz="2400" dirty="0"/>
              <a:t>Delivering customer focused experiences </a:t>
            </a:r>
          </a:p>
          <a:p>
            <a:r>
              <a:rPr lang="en-CA" sz="2400" dirty="0"/>
              <a:t>Advancing strategic tourism development and business principles</a:t>
            </a:r>
          </a:p>
          <a:p>
            <a:r>
              <a:rPr lang="en-CA" sz="2400" dirty="0"/>
              <a:t>Best practice collaboration among public and private partners locally, nationally and internationally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750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8312D-61F2-4F16-AC16-7D1A2E2A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8601-DF88-4792-A17E-7A7E1CED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3400" dirty="0"/>
              <a:t>Public meetings with regional stakeholders (average attendance 75)</a:t>
            </a:r>
          </a:p>
          <a:p>
            <a:r>
              <a:rPr lang="en-CA" sz="3400" dirty="0"/>
              <a:t>Formation of working / steering committee (regional representation)</a:t>
            </a:r>
          </a:p>
          <a:p>
            <a:r>
              <a:rPr lang="en-CA" sz="3400" dirty="0"/>
              <a:t>Gros </a:t>
            </a:r>
            <a:r>
              <a:rPr lang="en-CA" sz="3400" dirty="0" err="1"/>
              <a:t>Morne</a:t>
            </a:r>
            <a:r>
              <a:rPr lang="en-CA" sz="3400" dirty="0"/>
              <a:t> Tourism Resident survey</a:t>
            </a:r>
          </a:p>
          <a:p>
            <a:r>
              <a:rPr lang="en-CA" sz="3400" dirty="0"/>
              <a:t>Inventory of tourism assets in Gros </a:t>
            </a:r>
            <a:r>
              <a:rPr lang="en-CA" sz="3400" dirty="0" err="1"/>
              <a:t>Morne</a:t>
            </a:r>
            <a:r>
              <a:rPr lang="en-CA" sz="3400" dirty="0"/>
              <a:t> Region</a:t>
            </a:r>
          </a:p>
          <a:p>
            <a:r>
              <a:rPr lang="en-CA" sz="3400" dirty="0"/>
              <a:t>Launched final report -  Gros </a:t>
            </a:r>
            <a:r>
              <a:rPr lang="en-CA" sz="3400" dirty="0" err="1"/>
              <a:t>Morne</a:t>
            </a:r>
            <a:r>
              <a:rPr lang="en-CA" sz="3400" dirty="0"/>
              <a:t> Region Strategic Tourism Plan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See website grosmornecoop.com</a:t>
            </a:r>
          </a:p>
        </p:txBody>
      </p:sp>
    </p:spTree>
    <p:extLst>
      <p:ext uri="{BB962C8B-B14F-4D97-AF65-F5344CB8AC3E}">
        <p14:creationId xmlns:p14="http://schemas.microsoft.com/office/powerpoint/2010/main" val="176169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A4B61-52AC-4091-A98B-766E4038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happening?????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126F-75AF-4717-AF8D-663DB512A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Tourism Forum 2016 &amp; planning future forums</a:t>
            </a:r>
          </a:p>
          <a:p>
            <a:r>
              <a:rPr lang="en-CA" sz="2400" dirty="0"/>
              <a:t>Best Practice Mission with communities and industry</a:t>
            </a:r>
          </a:p>
          <a:p>
            <a:r>
              <a:rPr lang="en-CA" sz="2400" dirty="0"/>
              <a:t>Identifying opportunities for regional planning </a:t>
            </a:r>
          </a:p>
          <a:p>
            <a:r>
              <a:rPr lang="en-CA" sz="2400" dirty="0"/>
              <a:t>Engaging in on-going communication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014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5967-7ED2-45B9-9F9A-D4B6E053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Going Forward……focus on a regional, sustainable and strategic path</a:t>
            </a:r>
          </a:p>
        </p:txBody>
      </p:sp>
    </p:spTree>
    <p:extLst>
      <p:ext uri="{BB962C8B-B14F-4D97-AF65-F5344CB8AC3E}">
        <p14:creationId xmlns:p14="http://schemas.microsoft.com/office/powerpoint/2010/main" val="40181449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144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STAR</vt:lpstr>
      <vt:lpstr>Mandate</vt:lpstr>
      <vt:lpstr>5 Year Goal Gros Morne Region Strategic Tourism Plan</vt:lpstr>
      <vt:lpstr>STAR Process</vt:lpstr>
      <vt:lpstr>What is happening?????</vt:lpstr>
      <vt:lpstr>Going Forward……focus on a regional, sustainable and strategic path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</dc:title>
  <dc:creator>Jackie Hiscock</dc:creator>
  <cp:lastModifiedBy>Jackie Hiscock</cp:lastModifiedBy>
  <cp:revision>7</cp:revision>
  <dcterms:created xsi:type="dcterms:W3CDTF">2017-09-27T11:54:14Z</dcterms:created>
  <dcterms:modified xsi:type="dcterms:W3CDTF">2017-09-27T13:25:57Z</dcterms:modified>
</cp:coreProperties>
</file>